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56" r:id="rId2"/>
    <p:sldId id="363" r:id="rId3"/>
    <p:sldId id="358" r:id="rId4"/>
    <p:sldId id="360" r:id="rId5"/>
    <p:sldId id="361" r:id="rId6"/>
    <p:sldId id="362" r:id="rId7"/>
    <p:sldId id="3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638DEB"/>
    <a:srgbClr val="00458B"/>
    <a:srgbClr val="6600CC"/>
    <a:srgbClr val="0033CC"/>
    <a:srgbClr val="3366FF"/>
    <a:srgbClr val="FF6600"/>
    <a:srgbClr val="FF33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71" autoAdjust="0"/>
    <p:restoredTop sz="94660"/>
  </p:normalViewPr>
  <p:slideViewPr>
    <p:cSldViewPr snapToGrid="0">
      <p:cViewPr varScale="1">
        <p:scale>
          <a:sx n="75" d="100"/>
          <a:sy n="75" d="100"/>
        </p:scale>
        <p:origin x="5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A5172-4A66-4199-8C96-CE7D6B1695B9}" type="datetimeFigureOut">
              <a:rPr lang="ru-RU" smtClean="0"/>
              <a:t>22.11.2022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7D33E-CF9F-404E-8543-65C1CC074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3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DE175E2-A75B-4CD4-8F4E-077A139DEB26}" type="datetime1">
              <a:rPr lang="ru-RU" smtClean="0"/>
              <a:t>22.11.2022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725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B1CAC-B08F-47ED-8E75-26CA1CE8A14C}" type="datetime1">
              <a:rPr lang="ru-RU" smtClean="0"/>
              <a:t>22.11.2022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69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64D8-E689-47BD-B535-F2F062723EF3}" type="datetime1">
              <a:rPr lang="ru-RU" smtClean="0"/>
              <a:t>22.11.2022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23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3492-8E98-404C-BD49-204D82D2921B}" type="datetime1">
              <a:rPr lang="ru-RU" smtClean="0"/>
              <a:t>22.11.2022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03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298D-D3BB-4CAC-815C-B149F6E6B00A}" type="datetime1">
              <a:rPr lang="ru-RU" smtClean="0"/>
              <a:t>22.11.2022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941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B709F-A0A8-4E02-A18A-AEFFDBC7F0C3}" type="datetime1">
              <a:rPr lang="ru-RU" smtClean="0"/>
              <a:t>22.11.2022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82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0EE0-F1A3-40F1-87F9-3D0A7475D673}" type="datetime1">
              <a:rPr lang="ru-RU" smtClean="0"/>
              <a:t>22.11.2022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83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20A3-0F64-4A3C-888D-B31BD7756ACE}" type="datetime1">
              <a:rPr lang="ru-RU" smtClean="0"/>
              <a:t>22.11.2022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93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0634E-03CB-4879-9562-07E9EB663DB5}" type="datetime1">
              <a:rPr lang="ru-RU" smtClean="0"/>
              <a:t>22.11.2022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32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6394-CC14-4992-92C2-3DE14F6DE2C4}" type="datetime1">
              <a:rPr lang="ru-RU" smtClean="0"/>
              <a:t>22.11.2022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29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8B46-E5E8-4A72-A6FE-27EA8F3DF825}" type="datetime1">
              <a:rPr lang="ru-RU" smtClean="0"/>
              <a:t>22.11.2022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14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374CDCA-522F-4EF5-B3B0-429E7FBE7C66}" type="datetime1">
              <a:rPr lang="ru-RU" smtClean="0"/>
              <a:t>22.11.2022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72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2426" y="1185972"/>
            <a:ext cx="10597055" cy="5352940"/>
          </a:xfrm>
        </p:spPr>
        <p:txBody>
          <a:bodyPr>
            <a:normAutofit/>
          </a:bodyPr>
          <a:lstStyle/>
          <a:p>
            <a:pPr indent="0" algn="just">
              <a:spcAft>
                <a:spcPts val="0"/>
              </a:spcAft>
              <a:buNone/>
            </a:pPr>
            <a:r>
              <a:rPr lang="ru-RU" dirty="0" smtClean="0"/>
              <a:t>	</a:t>
            </a:r>
            <a:r>
              <a:rPr lang="ru-RU" spc="25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«</a:t>
            </a:r>
            <a:r>
              <a:rPr lang="ru-RU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Менять образ жизни и привычки вместе. Чувствовать ответственность за мир, в котором живем» - такие слоганы можно найти на сайте авиакомпании S7 </a:t>
            </a:r>
            <a:r>
              <a:rPr lang="ru-RU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Airlines</a:t>
            </a:r>
            <a:r>
              <a:rPr lang="ru-RU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Она считается одной из самых «зелёных» авиакомпаний страны, ведь важной задачей является - создать условия для более </a:t>
            </a:r>
            <a:r>
              <a:rPr lang="ru-RU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экологичных</a:t>
            </a:r>
            <a:r>
              <a:rPr lang="ru-RU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перелетов. Например, во флоте S7 </a:t>
            </a:r>
            <a:r>
              <a:rPr lang="ru-RU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Airlines</a:t>
            </a:r>
            <a:r>
              <a:rPr lang="ru-RU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24 </a:t>
            </a:r>
            <a:r>
              <a:rPr lang="ru-RU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экологичных</a:t>
            </a:r>
            <a:r>
              <a:rPr lang="ru-RU" sz="29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pc="25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Airbus A320neo</a:t>
            </a:r>
            <a:r>
              <a:rPr lang="ru-RU" spc="25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и</a:t>
            </a:r>
            <a:r>
              <a:rPr lang="en-US" spc="25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A321neo</a:t>
            </a:r>
            <a:r>
              <a:rPr lang="ru-RU" sz="2900" spc="25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pc="25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также вместе с московским аэропортом Домодедово S7 </a:t>
            </a:r>
            <a:r>
              <a:rPr lang="ru-RU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Airlines</a:t>
            </a:r>
            <a:r>
              <a:rPr lang="ru-RU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создали условия, чтобы перерабатывать упаковку бортового </a:t>
            </a:r>
            <a:r>
              <a:rPr lang="ru-RU" spc="25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питания. 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>
              <a:spcAft>
                <a:spcPts val="0"/>
              </a:spcAft>
              <a:buNone/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В</a:t>
            </a:r>
            <a:r>
              <a:rPr lang="ru-RU" spc="5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современном мире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нашей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окружающей среде и экологии нанесен достаточно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большой</a:t>
            </a:r>
            <a:r>
              <a:rPr lang="ru-RU" spc="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вред. И даже отказ от использования бумажных записных книжек на работе, может помочь сохранить наши леса и поддержать экологическую обстановку. Забота о планете начинается с маленьких, порой незаметных шагов, которые может сделать каждый. </a:t>
            </a:r>
            <a:endParaRPr lang="ru-RU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 algn="just">
              <a:spcAft>
                <a:spcPts val="0"/>
              </a:spcAft>
              <a:buNone/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Кроме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сохранения экологии данное приложение очень сильно автоматизирует и ускоряет рабочие процессы бортпроводников. Не нужно каждый раз писать по «форме» мини-отчёт на бумаге.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Это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очень упростит и ускорит процессы приёма питания для пассажиров, приёма груза и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багажа,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 также фиксацию времени одним кликом старшего бортпроводника. </a:t>
            </a:r>
          </a:p>
          <a:p>
            <a:pPr indent="0" algn="just">
              <a:spcAft>
                <a:spcPts val="0"/>
              </a:spcAft>
              <a:buNone/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11D9A40-0DA0-4CFA-8685-C506D2D01BF5}" type="slidenum">
              <a:rPr lang="ru-RU" smtClean="0"/>
              <a:t>1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4705044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237046"/>
            <a:ext cx="9956363" cy="535294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 smtClean="0"/>
              <a:t>	Разрабатываемое </a:t>
            </a:r>
            <a:r>
              <a:rPr lang="ru-RU" dirty="0"/>
              <a:t>приложение для хранения информации должно содержать базу данных, включающую в себя три основные не связанные таблицы «</a:t>
            </a:r>
            <a:r>
              <a:rPr lang="en-US" dirty="0"/>
              <a:t>F</a:t>
            </a:r>
            <a:r>
              <a:rPr lang="ru-RU" dirty="0"/>
              <a:t>_1</a:t>
            </a:r>
            <a:r>
              <a:rPr lang="en-US" dirty="0"/>
              <a:t>L</a:t>
            </a:r>
            <a:r>
              <a:rPr lang="ru-RU" dirty="0"/>
              <a:t>», «</a:t>
            </a:r>
            <a:r>
              <a:rPr lang="en-US" dirty="0"/>
              <a:t>F</a:t>
            </a:r>
            <a:r>
              <a:rPr lang="ru-RU" dirty="0"/>
              <a:t>_3</a:t>
            </a:r>
            <a:r>
              <a:rPr lang="en-US" dirty="0"/>
              <a:t>L</a:t>
            </a:r>
            <a:r>
              <a:rPr lang="ru-RU" dirty="0"/>
              <a:t>», «</a:t>
            </a:r>
            <a:r>
              <a:rPr lang="en-US" dirty="0"/>
              <a:t>F</a:t>
            </a:r>
            <a:r>
              <a:rPr lang="ru-RU" dirty="0"/>
              <a:t>_3</a:t>
            </a:r>
            <a:r>
              <a:rPr lang="en-US" dirty="0"/>
              <a:t>R</a:t>
            </a:r>
            <a:r>
              <a:rPr lang="ru-RU" dirty="0"/>
              <a:t>». Каждая таблица будет хранить в себе содержание отчёта бортпроводника в соответствии с занимаемой позицией. Дополнительно необходимо выделить таблицу для общего отчёта «</a:t>
            </a:r>
            <a:r>
              <a:rPr lang="en-US" dirty="0"/>
              <a:t>F</a:t>
            </a:r>
            <a:r>
              <a:rPr lang="ru-RU" dirty="0"/>
              <a:t>_</a:t>
            </a:r>
            <a:r>
              <a:rPr lang="en-US" dirty="0"/>
              <a:t>ALL</a:t>
            </a:r>
            <a:r>
              <a:rPr lang="ru-RU" dirty="0"/>
              <a:t>».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dirty="0" smtClean="0"/>
              <a:t>	Перед </a:t>
            </a:r>
            <a:r>
              <a:rPr lang="ru-RU" dirty="0"/>
              <a:t>приложением были поставлены следующие задачи:</a:t>
            </a:r>
          </a:p>
          <a:p>
            <a:pPr lvl="0" algn="just"/>
            <a:r>
              <a:rPr lang="ru-RU" dirty="0"/>
              <a:t>Необходимо, чтобы пользователь мог заполнить в приложении свою часть отчёта.</a:t>
            </a:r>
          </a:p>
          <a:p>
            <a:pPr lvl="0" algn="just"/>
            <a:r>
              <a:rPr lang="ru-RU" dirty="0"/>
              <a:t>Необходимо, чтобы пользователь мог просмотреть информацию о его обязанностях в соответствии с занимаемой позицией на рейсе.</a:t>
            </a:r>
          </a:p>
          <a:p>
            <a:pPr lvl="0" algn="just"/>
            <a:r>
              <a:rPr lang="ru-RU" dirty="0"/>
              <a:t>Необходимо, чтобы пользователь мог просмотреть примеры заполнения актов на бой/ излишки посуды/порций и т.д.</a:t>
            </a:r>
          </a:p>
          <a:p>
            <a:pPr lvl="0" algn="just"/>
            <a:r>
              <a:rPr lang="ru-RU" dirty="0"/>
              <a:t>Необходимо,	чтобы	приложение собирало отчёт каждого бортпроводника в один общий.</a:t>
            </a:r>
          </a:p>
          <a:p>
            <a:pPr lvl="0" algn="just"/>
            <a:r>
              <a:rPr lang="ru-RU" dirty="0"/>
              <a:t>Необходимо,	чтобы	пользователь мог просмотреть общий отчёт.</a:t>
            </a:r>
          </a:p>
          <a:p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11D9A40-0DA0-4CFA-8685-C506D2D01BF5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4705044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237046"/>
            <a:ext cx="9956363" cy="16582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	Для </a:t>
            </a:r>
            <a:r>
              <a:rPr lang="ru-RU" dirty="0"/>
              <a:t>записи, хранения и обработки информации необходимо создать базу данных, для этой цели была выбрана система управления базами данных (СУБД) </a:t>
            </a:r>
            <a:r>
              <a:rPr lang="ru-RU" dirty="0" err="1"/>
              <a:t>SQLite</a:t>
            </a:r>
            <a:r>
              <a:rPr lang="ru-RU" dirty="0"/>
              <a:t>, которая содержит необходимый набор команд SQL и обеспечит весь требуемый функционал для работы с БД. </a:t>
            </a:r>
          </a:p>
          <a:p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11D9A40-0DA0-4CFA-8685-C506D2D01BF5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РАЗРАБОТКИ</a:t>
            </a:r>
          </a:p>
        </p:txBody>
      </p:sp>
      <p:pic>
        <p:nvPicPr>
          <p:cNvPr id="7" name="Рисунок 6" descr="https://sun9-40.userapi.com/s/v1/ig2/tdoYLrOUaDO-b_wWSG65UBEPmQ1zs4CHwQ4-Q5_Fk0EAW-JNAGKo-vwlHEmJGsiZ0X8OimPiSICbvxE6XzDtsSrn.jpg?size=728x508&amp;quality=96&amp;type=album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4" r="13286" b="5756"/>
          <a:stretch/>
        </p:blipFill>
        <p:spPr bwMode="auto">
          <a:xfrm>
            <a:off x="2649132" y="2895270"/>
            <a:ext cx="5121910" cy="36480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691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237046"/>
            <a:ext cx="3898463" cy="53529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	</a:t>
            </a:r>
            <a:r>
              <a:rPr lang="ru-RU" dirty="0"/>
              <a:t>На каждом рейсе у бортпроводников есть задачи, одной из которых является заполнение текстового отчёта, согласно занимаемой позиции. Для удобства выборки данных отчёт каждого бортпроводника рейса сохраняется в общую таблицу.</a:t>
            </a:r>
          </a:p>
          <a:p>
            <a:pPr marL="0" indent="0" algn="just">
              <a:buNone/>
            </a:pPr>
            <a:r>
              <a:rPr lang="ru-RU" dirty="0"/>
              <a:t>	На экране с формой отчёта пользователь взаимодействует с активностью с помощью кнопки сохранения данных, а также заполняет поля для ввода. Для бортпроводников 3L, 3R экран создан по такому же принципу, отличается только сама форма отчёта.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11D9A40-0DA0-4CFA-8685-C506D2D01BF5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РАЗРАБОТКИ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13940" r="19526" b="16643"/>
          <a:stretch/>
        </p:blipFill>
        <p:spPr bwMode="auto">
          <a:xfrm>
            <a:off x="4673600" y="1237046"/>
            <a:ext cx="3127222" cy="51891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76" y="2091722"/>
            <a:ext cx="3215909" cy="32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6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237046"/>
            <a:ext cx="10057963" cy="1723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	</a:t>
            </a:r>
            <a:r>
              <a:rPr lang="ru-RU" dirty="0"/>
              <a:t>На экране с отчётом по рейсу пользователь взаимодействует с активностью с помощью кнопки «Выход» для возврата в главное меню, а также просматривает загруженный отчет, используя «</a:t>
            </a:r>
            <a:r>
              <a:rPr lang="ru-RU" dirty="0" err="1"/>
              <a:t>скролл</a:t>
            </a:r>
            <a:r>
              <a:rPr lang="ru-RU" dirty="0"/>
              <a:t>» для пролистывания экрана информации до конца. На новом экране также отображается информация об отсутствии отчёта. </a:t>
            </a:r>
          </a:p>
          <a:p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11D9A40-0DA0-4CFA-8685-C506D2D01BF5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РАЗРАБОТКИ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38162" t="36502" r="20791" b="25285"/>
          <a:stretch/>
        </p:blipFill>
        <p:spPr bwMode="auto">
          <a:xfrm>
            <a:off x="2962866" y="2960687"/>
            <a:ext cx="6133224" cy="3262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7733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f5c9572-7d25-420b-974e-946af9358d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125" y="1236663"/>
            <a:ext cx="2525713" cy="5353050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11D9A40-0DA0-4CFA-8685-C506D2D01BF5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398432" y="385590"/>
            <a:ext cx="5262092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7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5137" y="1237046"/>
            <a:ext cx="10299263" cy="5352940"/>
          </a:xfrm>
        </p:spPr>
        <p:txBody>
          <a:bodyPr>
            <a:normAutofit fontScale="55000" lnSpcReduction="20000"/>
          </a:bodyPr>
          <a:lstStyle/>
          <a:p>
            <a:pPr indent="0" algn="just">
              <a:buNone/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В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ходе выполнения </a:t>
            </a: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работы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было реализовано приложение для бортпроводников авиакомпании 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7 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Airlines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выполняющих рейсы на воздушном судне 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320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neo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0" algn="just">
              <a:spcAft>
                <a:spcPts val="0"/>
              </a:spcAft>
              <a:buNone/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Для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удобства навигации и работы с приложением разработан простой и лаконичный графический пользовательский интерфейс. Все операции, требующие ввода пользователем информации реализованы с помощью отдельных экранов, что было вызвано необходимостью, в виду особенности приложения. </a:t>
            </a:r>
          </a:p>
          <a:p>
            <a:pPr indent="0" algn="just">
              <a:spcAft>
                <a:spcPts val="0"/>
              </a:spcAft>
              <a:buNone/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Основные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функции, реализованные в приложении: </a:t>
            </a:r>
          </a:p>
          <a:p>
            <a:pPr indent="540385" algn="just">
              <a:spcAft>
                <a:spcPts val="0"/>
              </a:spcAft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базы данных, добавление и хранение в ней записей пользователя – отчётов о рейсе; </a:t>
            </a:r>
          </a:p>
          <a:p>
            <a:pPr indent="540385" algn="just">
              <a:spcAft>
                <a:spcPts val="0"/>
              </a:spcAft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вывод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общего отчёта из БД по введённой дате и номере рейса; </a:t>
            </a:r>
          </a:p>
          <a:p>
            <a:pPr indent="540385" algn="just">
              <a:spcAft>
                <a:spcPts val="0"/>
              </a:spcAft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вывод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информации о тексте актов; </a:t>
            </a:r>
          </a:p>
          <a:p>
            <a:pPr indent="540385" algn="just">
              <a:spcAft>
                <a:spcPts val="0"/>
              </a:spcAft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вывод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информации об основных обязанностях для бортпроводников. </a:t>
            </a:r>
          </a:p>
          <a:p>
            <a:pPr indent="0" algn="just">
              <a:spcAft>
                <a:spcPts val="0"/>
              </a:spcAft>
              <a:buNone/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Размер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приложения – 4170 Кбайт.</a:t>
            </a:r>
          </a:p>
          <a:p>
            <a:pPr indent="0" algn="just">
              <a:spcAft>
                <a:spcPts val="0"/>
              </a:spcAft>
              <a:buNone/>
            </a:pPr>
            <a:r>
              <a:rPr lang="ru-RU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Для </a:t>
            </a: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внедрения разработанного приложения необходимо доработать его, вынесением базы данных в облачное хранилище в сети Интернет. Т.к. приложение будет находится на разных мобильных устройствах, а база данных сохраняет информацию на устройстве пользователя.</a:t>
            </a:r>
          </a:p>
          <a:p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11D9A40-0DA0-4CFA-8685-C506D2D01BF5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680694" y="301508"/>
            <a:ext cx="3002368" cy="476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75904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2415</TotalTime>
  <Words>689</Words>
  <Application>Microsoft Office PowerPoint</Application>
  <PresentationFormat>Широкоэкранный</PresentationFormat>
  <Paragraphs>39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Schoolbook</vt:lpstr>
      <vt:lpstr>Times New Roman</vt:lpstr>
      <vt:lpstr>Wingdings 2</vt:lpstr>
      <vt:lpstr>View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RePack by Diakov</dc:creator>
  <cp:lastModifiedBy>Светлана Кичигина</cp:lastModifiedBy>
  <cp:revision>166</cp:revision>
  <dcterms:created xsi:type="dcterms:W3CDTF">2019-02-20T18:18:01Z</dcterms:created>
  <dcterms:modified xsi:type="dcterms:W3CDTF">2022-11-21T21:47:52Z</dcterms:modified>
</cp:coreProperties>
</file>